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4" y="3956068"/>
            <a:ext cx="362018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MOHAMMED HALITH N</a:t>
            </a:r>
          </a:p>
          <a:p>
            <a:pPr marR="0" lvl="0" rtl="0">
              <a:lnSpc>
                <a:spcPct val="100000"/>
              </a:lnSpc>
              <a:spcBef>
                <a:spcPts val="0"/>
              </a:spcBef>
              <a:spcAft>
                <a:spcPts val="200"/>
              </a:spcAft>
              <a:buClr>
                <a:schemeClr val="bg1"/>
              </a:buClr>
            </a:pPr>
            <a:r>
              <a:rPr lang="en-US" sz="1100" dirty="0">
                <a:solidFill>
                  <a:schemeClr val="tx1"/>
                </a:solidFill>
              </a:rPr>
              <a:t> </a:t>
            </a: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:731121104027</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4</TotalTime>
  <Words>1176</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Deepak ES</cp:lastModifiedBy>
  <cp:revision>14</cp:revision>
  <dcterms:created xsi:type="dcterms:W3CDTF">2024-04-08T06:28:37Z</dcterms:created>
  <dcterms:modified xsi:type="dcterms:W3CDTF">2024-04-10T05:48:48Z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